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DD8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CA826-3486-453B-B404-C0C0A17F1DEB}" type="datetimeFigureOut">
              <a:rPr lang="en-US" smtClean="0"/>
              <a:t>05-Nov-16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78C74-0061-4665-A27A-CD3141682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4239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CA826-3486-453B-B404-C0C0A17F1DEB}" type="datetimeFigureOut">
              <a:rPr lang="en-US" smtClean="0"/>
              <a:t>05-Nov-16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78C74-0061-4665-A27A-CD3141682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7622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CA826-3486-453B-B404-C0C0A17F1DEB}" type="datetimeFigureOut">
              <a:rPr lang="en-US" smtClean="0"/>
              <a:t>05-Nov-16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78C74-0061-4665-A27A-CD3141682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313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CA826-3486-453B-B404-C0C0A17F1DEB}" type="datetimeFigureOut">
              <a:rPr lang="en-US" smtClean="0"/>
              <a:t>05-Nov-16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78C74-0061-4665-A27A-CD3141682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1756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CA826-3486-453B-B404-C0C0A17F1DEB}" type="datetimeFigureOut">
              <a:rPr lang="en-US" smtClean="0"/>
              <a:t>05-Nov-16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78C74-0061-4665-A27A-CD3141682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4813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CA826-3486-453B-B404-C0C0A17F1DEB}" type="datetimeFigureOut">
              <a:rPr lang="en-US" smtClean="0"/>
              <a:t>05-Nov-16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78C74-0061-4665-A27A-CD3141682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5259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CA826-3486-453B-B404-C0C0A17F1DEB}" type="datetimeFigureOut">
              <a:rPr lang="en-US" smtClean="0"/>
              <a:t>05-Nov-16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78C74-0061-4665-A27A-CD3141682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7823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CA826-3486-453B-B404-C0C0A17F1DEB}" type="datetimeFigureOut">
              <a:rPr lang="en-US" smtClean="0"/>
              <a:t>05-Nov-16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78C74-0061-4665-A27A-CD3141682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3240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CA826-3486-453B-B404-C0C0A17F1DEB}" type="datetimeFigureOut">
              <a:rPr lang="en-US" smtClean="0"/>
              <a:t>05-Nov-16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78C74-0061-4665-A27A-CD3141682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4604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CA826-3486-453B-B404-C0C0A17F1DEB}" type="datetimeFigureOut">
              <a:rPr lang="en-US" smtClean="0"/>
              <a:t>05-Nov-16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78C74-0061-4665-A27A-CD3141682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5733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CA826-3486-453B-B404-C0C0A17F1DEB}" type="datetimeFigureOut">
              <a:rPr lang="en-US" smtClean="0"/>
              <a:t>05-Nov-16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78C74-0061-4665-A27A-CD3141682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112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ACA826-3486-453B-B404-C0C0A17F1DEB}" type="datetimeFigureOut">
              <a:rPr lang="en-US" smtClean="0"/>
              <a:t>05-Nov-16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B78C74-0061-4665-A27A-CD31416820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2007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3424" b="3609"/>
          <a:stretch/>
        </p:blipFill>
        <p:spPr>
          <a:xfrm>
            <a:off x="218114" y="612396"/>
            <a:ext cx="10571748" cy="552834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786694" y="2978092"/>
            <a:ext cx="24915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These should be truly centered</a:t>
            </a: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5981351" y="3347207"/>
            <a:ext cx="805343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H="1">
            <a:off x="5664652" y="3624423"/>
            <a:ext cx="1190554" cy="1786476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860646" y="729842"/>
            <a:ext cx="254186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 use </a:t>
            </a:r>
            <a:r>
              <a:rPr lang="en-US" dirty="0" err="1">
                <a:solidFill>
                  <a:srgbClr val="FF0000"/>
                </a:solidFill>
              </a:rPr>
              <a:t>jquery</a:t>
            </a:r>
            <a:r>
              <a:rPr lang="en-US" dirty="0">
                <a:solidFill>
                  <a:srgbClr val="FF0000"/>
                </a:solidFill>
              </a:rPr>
              <a:t> to apply background color to current page &lt;a&gt;, which result in this white thick cross. Please remove it. </a:t>
            </a:r>
          </a:p>
        </p:txBody>
      </p:sp>
      <p:cxnSp>
        <p:nvCxnSpPr>
          <p:cNvPr id="12" name="Straight Connector 11"/>
          <p:cNvCxnSpPr/>
          <p:nvPr/>
        </p:nvCxnSpPr>
        <p:spPr>
          <a:xfrm flipH="1" flipV="1">
            <a:off x="1175858" y="1184570"/>
            <a:ext cx="1592509" cy="9055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1332" y="101735"/>
            <a:ext cx="7382312" cy="372053"/>
          </a:xfrm>
          <a:prstGeom prst="rect">
            <a:avLst/>
          </a:prstGeom>
        </p:spPr>
      </p:pic>
      <p:cxnSp>
        <p:nvCxnSpPr>
          <p:cNvPr id="16" name="Straight Connector 15"/>
          <p:cNvCxnSpPr/>
          <p:nvPr/>
        </p:nvCxnSpPr>
        <p:spPr>
          <a:xfrm flipH="1">
            <a:off x="5410900" y="567117"/>
            <a:ext cx="1375794" cy="708011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6098796" y="128481"/>
            <a:ext cx="30787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Should be like this sample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43948" y="167581"/>
            <a:ext cx="30787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Index.html</a:t>
            </a:r>
          </a:p>
        </p:txBody>
      </p:sp>
    </p:spTree>
    <p:extLst>
      <p:ext uri="{BB962C8B-B14F-4D97-AF65-F5344CB8AC3E}">
        <p14:creationId xmlns:p14="http://schemas.microsoft.com/office/powerpoint/2010/main" val="29207134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138" y="0"/>
            <a:ext cx="3607682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1448" y="0"/>
            <a:ext cx="3607682" cy="68580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8443245" y="5860029"/>
            <a:ext cx="3272057" cy="861466"/>
          </a:xfrm>
          <a:prstGeom prst="rect">
            <a:avLst/>
          </a:prstGeom>
          <a:solidFill>
            <a:srgbClr val="ADD8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8327" t="87228" r="74874" b="4607"/>
          <a:stretch/>
        </p:blipFill>
        <p:spPr>
          <a:xfrm>
            <a:off x="9690639" y="5771886"/>
            <a:ext cx="982767" cy="90797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33830" t="86878" r="50000" b="4626"/>
          <a:stretch/>
        </p:blipFill>
        <p:spPr>
          <a:xfrm>
            <a:off x="8498045" y="5732070"/>
            <a:ext cx="945997" cy="94474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58516" t="87032" r="25314" b="4472"/>
          <a:stretch/>
        </p:blipFill>
        <p:spPr>
          <a:xfrm>
            <a:off x="10769305" y="5753501"/>
            <a:ext cx="945997" cy="94474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676000" y="6204441"/>
            <a:ext cx="34316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For 425px&gt; width, do this  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4315626" y="6050422"/>
            <a:ext cx="4182419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4372514" y="1006979"/>
            <a:ext cx="4182419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8498045" y="589660"/>
            <a:ext cx="1072014" cy="263301"/>
          </a:xfrm>
          <a:prstGeom prst="rect">
            <a:avLst/>
          </a:prstGeom>
          <a:solidFill>
            <a:srgbClr val="ADD8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8554933" y="1006979"/>
            <a:ext cx="1072014" cy="263301"/>
          </a:xfrm>
          <a:prstGeom prst="rect">
            <a:avLst/>
          </a:prstGeom>
          <a:solidFill>
            <a:srgbClr val="ADD8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8533167" y="1388496"/>
            <a:ext cx="1072014" cy="263301"/>
          </a:xfrm>
          <a:prstGeom prst="rect">
            <a:avLst/>
          </a:prstGeom>
          <a:solidFill>
            <a:srgbClr val="ADD8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9543266" y="610479"/>
            <a:ext cx="1072014" cy="263301"/>
          </a:xfrm>
          <a:prstGeom prst="rect">
            <a:avLst/>
          </a:prstGeom>
          <a:solidFill>
            <a:srgbClr val="ADD8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Helvetica" panose="020B0500000000000000" pitchFamily="34" charset="0"/>
              </a:rPr>
              <a:t>Profile</a:t>
            </a:r>
          </a:p>
        </p:txBody>
      </p:sp>
      <p:sp>
        <p:nvSpPr>
          <p:cNvPr id="18" name="Rectangle 17"/>
          <p:cNvSpPr/>
          <p:nvPr/>
        </p:nvSpPr>
        <p:spPr>
          <a:xfrm>
            <a:off x="9570059" y="1013080"/>
            <a:ext cx="1072014" cy="263301"/>
          </a:xfrm>
          <a:prstGeom prst="rect">
            <a:avLst/>
          </a:prstGeom>
          <a:solidFill>
            <a:srgbClr val="ADD8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Helvetica" panose="020B0500000000000000" pitchFamily="34" charset="0"/>
              </a:rPr>
              <a:t>Portfolio</a:t>
            </a:r>
          </a:p>
        </p:txBody>
      </p:sp>
      <p:sp>
        <p:nvSpPr>
          <p:cNvPr id="19" name="Rectangle 18"/>
          <p:cNvSpPr/>
          <p:nvPr/>
        </p:nvSpPr>
        <p:spPr>
          <a:xfrm>
            <a:off x="9601392" y="1424298"/>
            <a:ext cx="1072014" cy="263301"/>
          </a:xfrm>
          <a:prstGeom prst="rect">
            <a:avLst/>
          </a:prstGeom>
          <a:solidFill>
            <a:srgbClr val="ADD8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Helvetica" panose="020B0500000000000000" pitchFamily="34" charset="0"/>
              </a:rPr>
              <a:t>Contact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364486" y="220328"/>
            <a:ext cx="1397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Index.html</a:t>
            </a:r>
          </a:p>
        </p:txBody>
      </p:sp>
    </p:spTree>
    <p:extLst>
      <p:ext uri="{BB962C8B-B14F-4D97-AF65-F5344CB8AC3E}">
        <p14:creationId xmlns:p14="http://schemas.microsoft.com/office/powerpoint/2010/main" val="35186498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978" y="300037"/>
            <a:ext cx="10868025" cy="6257925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174716" y="1565574"/>
            <a:ext cx="3003001" cy="236573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Insert a place holder for image. Ensure that when I insert image here, it wont go out of this size </a:t>
            </a:r>
            <a:br>
              <a:rPr lang="en-US" dirty="0"/>
            </a:br>
            <a:r>
              <a:rPr lang="en-US" dirty="0"/>
              <a:t>(check responsiveness also)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268948" y="378808"/>
            <a:ext cx="1397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profile.html</a:t>
            </a:r>
          </a:p>
        </p:txBody>
      </p:sp>
    </p:spTree>
    <p:extLst>
      <p:ext uri="{BB962C8B-B14F-4D97-AF65-F5344CB8AC3E}">
        <p14:creationId xmlns:p14="http://schemas.microsoft.com/office/powerpoint/2010/main" val="13845492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552" y="268843"/>
            <a:ext cx="10839450" cy="621982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203719" y="377900"/>
            <a:ext cx="1697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portfolio.html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124487" y="4045288"/>
            <a:ext cx="16971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These </a:t>
            </a:r>
            <a:r>
              <a:rPr lang="en-US" dirty="0" err="1">
                <a:solidFill>
                  <a:srgbClr val="FF0000"/>
                </a:solidFill>
              </a:rPr>
              <a:t>img</a:t>
            </a:r>
            <a:r>
              <a:rPr lang="en-US" dirty="0">
                <a:solidFill>
                  <a:srgbClr val="FF0000"/>
                </a:solidFill>
              </a:rPr>
              <a:t> box must have the same size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4286774" y="3378755"/>
            <a:ext cx="704676" cy="54729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6821649" y="3473042"/>
            <a:ext cx="1189837" cy="57224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5367768" y="3378755"/>
            <a:ext cx="0" cy="58203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4286986" y="4790114"/>
            <a:ext cx="837501" cy="28780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32684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987" y="328612"/>
            <a:ext cx="10868025" cy="620077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532288" y="1453089"/>
            <a:ext cx="22662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Center these  please</a:t>
            </a:r>
          </a:p>
        </p:txBody>
      </p:sp>
    </p:spTree>
    <p:extLst>
      <p:ext uri="{BB962C8B-B14F-4D97-AF65-F5344CB8AC3E}">
        <p14:creationId xmlns:p14="http://schemas.microsoft.com/office/powerpoint/2010/main" val="7604497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82</Words>
  <Application>Microsoft Office PowerPoint</Application>
  <PresentationFormat>Widescreen</PresentationFormat>
  <Paragraphs>14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Helvetica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Suvansupa</dc:creator>
  <cp:lastModifiedBy>Paul Suvansupa</cp:lastModifiedBy>
  <cp:revision>4</cp:revision>
  <dcterms:created xsi:type="dcterms:W3CDTF">2016-11-05T04:40:17Z</dcterms:created>
  <dcterms:modified xsi:type="dcterms:W3CDTF">2016-11-05T05:08:43Z</dcterms:modified>
</cp:coreProperties>
</file>

<file path=docProps/thumbnail.jpeg>
</file>